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8" r:id="rId2"/>
    <p:sldId id="256" r:id="rId3"/>
    <p:sldId id="267" r:id="rId4"/>
    <p:sldId id="263" r:id="rId5"/>
    <p:sldId id="264" r:id="rId6"/>
    <p:sldId id="265" r:id="rId7"/>
    <p:sldId id="269" r:id="rId8"/>
    <p:sldId id="270" r:id="rId9"/>
    <p:sldId id="257" r:id="rId10"/>
    <p:sldId id="258" r:id="rId11"/>
    <p:sldId id="259" r:id="rId12"/>
    <p:sldId id="260" r:id="rId13"/>
    <p:sldId id="261" r:id="rId14"/>
    <p:sldId id="266" r:id="rId15"/>
    <p:sldId id="271" r:id="rId16"/>
    <p:sldId id="26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cross-contamination</c:v>
                </c:pt>
                <c:pt idx="1">
                  <c:v>death rates</c:v>
                </c:pt>
                <c:pt idx="2">
                  <c:v>hospitalization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2.5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cross-contamination</c:v>
                </c:pt>
                <c:pt idx="1">
                  <c:v>death rates</c:v>
                </c:pt>
                <c:pt idx="2">
                  <c:v>hospitalization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1.5</c:v>
                </c:pt>
                <c:pt idx="1">
                  <c:v>1.5</c:v>
                </c:pt>
                <c:pt idx="2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3"/>
                <c:pt idx="0">
                  <c:v>cross-contamination</c:v>
                </c:pt>
                <c:pt idx="1">
                  <c:v>death rates</c:v>
                </c:pt>
                <c:pt idx="2">
                  <c:v>hospitalization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5393208"/>
        <c:axId val="255391248"/>
      </c:barChart>
      <c:catAx>
        <c:axId val="255393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5391248"/>
        <c:crosses val="autoZero"/>
        <c:auto val="1"/>
        <c:lblAlgn val="ctr"/>
        <c:lblOffset val="100"/>
        <c:noMultiLvlLbl val="0"/>
      </c:catAx>
      <c:valAx>
        <c:axId val="255391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53932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B034E5B-6FF6-44D7-9F3E-431874361E06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1143000"/>
            <a:ext cx="8229600" cy="2057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FOOD SAFETY IN RESTAURANT KITCHENs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Image result for food safety in restaurant kitch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0275" y="2590800"/>
            <a:ext cx="47434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3352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algn="l"/>
            <a:r>
              <a:rPr lang="en-US" dirty="0" smtClean="0"/>
              <a:t>Team members:</a:t>
            </a:r>
          </a:p>
          <a:p>
            <a:pPr algn="l"/>
            <a:r>
              <a:rPr lang="en-US" dirty="0" smtClean="0"/>
              <a:t>Audience: Restaurants and commercial kitchens</a:t>
            </a:r>
          </a:p>
          <a:p>
            <a:pPr algn="l"/>
            <a:r>
              <a:rPr lang="en-US" dirty="0" smtClean="0">
                <a:solidFill>
                  <a:srgbClr val="FF0000"/>
                </a:solidFill>
              </a:rPr>
              <a:t>FOOD SAFETY IN RESTAURANT KITCHENS </a:t>
            </a:r>
            <a:endParaRPr lang="en-US" dirty="0" smtClean="0"/>
          </a:p>
          <a:p>
            <a:pPr algn="l"/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Customers dying from </a:t>
            </a:r>
            <a:r>
              <a:rPr lang="en-US" dirty="0" err="1" smtClean="0"/>
              <a:t>foodborne</a:t>
            </a:r>
            <a:r>
              <a:rPr lang="en-US" dirty="0" smtClean="0"/>
              <a:t> illnesses</a:t>
            </a:r>
          </a:p>
          <a:p>
            <a:r>
              <a:rPr lang="en-US" dirty="0" smtClean="0"/>
              <a:t>Customers hospitalized due to food poisoning</a:t>
            </a:r>
          </a:p>
          <a:p>
            <a:r>
              <a:rPr lang="en-US" dirty="0" smtClean="0"/>
              <a:t>Cross contamination in restaurants and commercial kitchens.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Central for Disease Control says that nearly 1 person out of 6 die out of insufficient food safety.</a:t>
            </a:r>
          </a:p>
          <a:p>
            <a:r>
              <a:rPr lang="en-US" dirty="0" smtClean="0"/>
              <a:t>About 128,000 are hospitalized as a result and 3,000 die each year.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study intends to provide tips that restaurant kitchens can apply to help minimize and possibly put an end to people dying due meager food safety.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of the issues to be discussed in this presentation are the factors that lead to </a:t>
            </a:r>
            <a:r>
              <a:rPr lang="en-US" dirty="0" err="1" smtClean="0"/>
              <a:t>foodborne</a:t>
            </a:r>
            <a:r>
              <a:rPr lang="en-US" dirty="0" smtClean="0"/>
              <a:t> diseases and what can be done about it to enhance zero </a:t>
            </a:r>
            <a:r>
              <a:rPr lang="en-US" dirty="0" err="1" smtClean="0"/>
              <a:t>foodborne</a:t>
            </a:r>
            <a:r>
              <a:rPr lang="en-US" dirty="0" smtClean="0"/>
              <a:t> illnesses. Some of the factors to be considered include; hand washing, proper washing of food, the use of gloves,  keeping sick workers away from food preparation, food storage and safe food temperatures.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food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Reduction in cross contamination cases</a:t>
            </a:r>
          </a:p>
          <a:p>
            <a:r>
              <a:rPr lang="en-US" dirty="0" smtClean="0"/>
              <a:t>Minimization of </a:t>
            </a:r>
            <a:r>
              <a:rPr lang="en-US" dirty="0" err="1" smtClean="0"/>
              <a:t>foodborne</a:t>
            </a:r>
            <a:r>
              <a:rPr lang="en-US" dirty="0" smtClean="0"/>
              <a:t> illnesses</a:t>
            </a:r>
          </a:p>
          <a:p>
            <a:r>
              <a:rPr lang="en-US" dirty="0" smtClean="0"/>
              <a:t>Minimization deaths due to meager food safety</a:t>
            </a:r>
          </a:p>
          <a:p>
            <a:r>
              <a:rPr lang="en-US" dirty="0" smtClean="0"/>
              <a:t>Reduction in </a:t>
            </a:r>
            <a:r>
              <a:rPr lang="en-US" dirty="0" err="1" smtClean="0"/>
              <a:t>fodborne</a:t>
            </a:r>
            <a:r>
              <a:rPr lang="en-US" dirty="0" smtClean="0"/>
              <a:t> illnesses hospitalization cases</a:t>
            </a:r>
          </a:p>
          <a:p>
            <a:r>
              <a:rPr lang="en-US" dirty="0" smtClean="0"/>
              <a:t>Minimization of health risk to kitchen staff and customers in general.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Promoting hand wash is imperative for restaurant kitchens.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 would be promoted by establishing a hand washing station for employees.</a:t>
            </a:r>
          </a:p>
          <a:p>
            <a:r>
              <a:rPr lang="en-US" dirty="0" smtClean="0"/>
              <a:t>This would minimize cross-contamination by having employees washing hands before touching any food.</a:t>
            </a:r>
          </a:p>
          <a:p>
            <a:r>
              <a:rPr lang="en-US" dirty="0" smtClean="0"/>
              <a:t>Even the smallest bacteria can make one sick if its on a piece of food. Hand washing is key.</a:t>
            </a:r>
            <a:endParaRPr lang="en-US" dirty="0"/>
          </a:p>
        </p:txBody>
      </p:sp>
      <p:pic>
        <p:nvPicPr>
          <p:cNvPr id="5" name="Picture 4" descr="Image result for washing food properly in a restauran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981200"/>
            <a:ext cx="3733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Sick workers should not be allowed to make food.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When workers at a restaurant are suffering from suffering or diarrhea, they should be kept away from food.</a:t>
            </a:r>
          </a:p>
          <a:p>
            <a:r>
              <a:rPr lang="en-US" dirty="0" smtClean="0"/>
              <a:t>If they happen to prepare food, they are putting customers’ health at risk.</a:t>
            </a:r>
          </a:p>
          <a:p>
            <a:r>
              <a:rPr lang="en-US" dirty="0" smtClean="0"/>
              <a:t>This should be common sense for restaurant owners, they do not need safety tips to  know that.</a:t>
            </a:r>
            <a:endParaRPr lang="en-US" dirty="0"/>
          </a:p>
        </p:txBody>
      </p:sp>
      <p:pic>
        <p:nvPicPr>
          <p:cNvPr id="4" name="Picture 3" descr="Image result for sick workers in a restaurant kitch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1" y="1905001"/>
            <a:ext cx="3352799" cy="25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Use of gloves should be embraced.</a:t>
            </a:r>
          </a:p>
          <a:p>
            <a:r>
              <a:rPr lang="en-US" dirty="0" smtClean="0"/>
              <a:t>Workers in restaurant kitchens should be wearing gloves when preparing food.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However, they cannot use the same gloves for different ingredients. They have to change when moving from one ingredient to another.</a:t>
            </a:r>
          </a:p>
          <a:p>
            <a:r>
              <a:rPr lang="en-US" dirty="0" smtClean="0"/>
              <a:t>In the event they don’t change the gloves, they can spread contaminants to customers food which may result to food poisoning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food safety tip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2209800"/>
            <a:ext cx="4114800" cy="2057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Food should be washed properly.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Foods such as fruits and vegetables should be washed properly.</a:t>
            </a:r>
          </a:p>
          <a:p>
            <a:r>
              <a:rPr lang="en-US" dirty="0" smtClean="0"/>
              <a:t>Even if the vegetables will be peeled or skinned, they require thorough washing  or the workers risk spreading contamination to customers.</a:t>
            </a:r>
            <a:endParaRPr lang="en-US" dirty="0"/>
          </a:p>
        </p:txBody>
      </p:sp>
      <p:pic>
        <p:nvPicPr>
          <p:cNvPr id="4" name="Picture 3" descr="Image result for washing food properly in a restauran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81200"/>
            <a:ext cx="4724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Food should be cooked to the right temperature.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It is an imperative tip to know safe food temperature zones.</a:t>
            </a:r>
          </a:p>
          <a:p>
            <a:r>
              <a:rPr lang="en-US" dirty="0" smtClean="0"/>
              <a:t>For instance beef should be at 155 degrees for 15 seconds.</a:t>
            </a:r>
          </a:p>
          <a:p>
            <a:r>
              <a:rPr lang="en-US" dirty="0" smtClean="0"/>
              <a:t>This is to prevent </a:t>
            </a:r>
            <a:r>
              <a:rPr lang="en-US" i="1" dirty="0" smtClean="0"/>
              <a:t>E-coli </a:t>
            </a:r>
            <a:r>
              <a:rPr lang="en-US" dirty="0" smtClean="0"/>
              <a:t>found in food ground which accounts for many cases of food illnesses. </a:t>
            </a:r>
          </a:p>
          <a:p>
            <a:endParaRPr lang="en-US" i="1" dirty="0"/>
          </a:p>
        </p:txBody>
      </p:sp>
      <p:pic>
        <p:nvPicPr>
          <p:cNvPr id="4" name="Picture 3" descr="Image result for right temperatures of food in restaurant kitch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81201"/>
            <a:ext cx="5672137" cy="2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Food safety should be a priority in every restaurant and even homes too. Meager food safety can cause adverse impact to customers and people in general. For this reason, good business planning is tied to a solid food safety procedure. A culture of food safety in any restaurant’s kitchen is key to serving the best food possible. The take home message for restaurants is that; start with food safety and you will end up with satisfied customers.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Observing food safety in the restaurant and commercial kitchens can reduce cases of </a:t>
            </a:r>
            <a:r>
              <a:rPr lang="en-US" dirty="0" err="1" smtClean="0"/>
              <a:t>Foodborne</a:t>
            </a:r>
            <a:r>
              <a:rPr lang="en-US" dirty="0" smtClean="0"/>
              <a:t> illnesses.</a:t>
            </a:r>
          </a:p>
          <a:p>
            <a:r>
              <a:rPr lang="en-US" dirty="0" smtClean="0"/>
              <a:t>Food safety should come first in restaurants to enhance smooth business running and health of both the staff and customers.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Park, S. H., </a:t>
            </a:r>
            <a:r>
              <a:rPr lang="en-US" dirty="0" err="1" smtClean="0"/>
              <a:t>Kwak</a:t>
            </a:r>
            <a:r>
              <a:rPr lang="en-US" dirty="0" smtClean="0"/>
              <a:t>, T. K., &amp; Chang, H. J. (2010). Evaluation of the food safety training for food handlers in restaurant operations. </a:t>
            </a:r>
            <a:r>
              <a:rPr lang="en-US" i="1" dirty="0" smtClean="0"/>
              <a:t>Nutrition research and practice</a:t>
            </a:r>
            <a:r>
              <a:rPr lang="en-US" dirty="0" smtClean="0"/>
              <a:t>, </a:t>
            </a:r>
            <a:r>
              <a:rPr lang="en-US" i="1" dirty="0" smtClean="0"/>
              <a:t>4</a:t>
            </a:r>
            <a:r>
              <a:rPr lang="en-US" dirty="0" smtClean="0"/>
              <a:t>(1), 58-68.</a:t>
            </a:r>
          </a:p>
          <a:p>
            <a:r>
              <a:rPr lang="en-US" dirty="0" smtClean="0"/>
              <a:t>Brown, L. G., Le, B., Wong, M. R., </a:t>
            </a:r>
            <a:r>
              <a:rPr lang="en-US" dirty="0" err="1" smtClean="0"/>
              <a:t>Reimann</a:t>
            </a:r>
            <a:r>
              <a:rPr lang="en-US" dirty="0" smtClean="0"/>
              <a:t>, D., Nicholas, D., </a:t>
            </a:r>
            <a:r>
              <a:rPr lang="en-US" dirty="0" err="1" smtClean="0"/>
              <a:t>Faw</a:t>
            </a:r>
            <a:r>
              <a:rPr lang="en-US" dirty="0" smtClean="0"/>
              <a:t>, B., ... &amp; Selman, C. A. (2014). Restaurant manager and worker food safety certification and knowledge. </a:t>
            </a:r>
            <a:r>
              <a:rPr lang="en-US" i="1" dirty="0" err="1" smtClean="0"/>
              <a:t>Foodborne</a:t>
            </a:r>
            <a:r>
              <a:rPr lang="en-US" i="1" dirty="0" smtClean="0"/>
              <a:t> pathogens and disease</a:t>
            </a:r>
            <a:r>
              <a:rPr lang="en-US" dirty="0" smtClean="0"/>
              <a:t>, </a:t>
            </a:r>
            <a:r>
              <a:rPr lang="en-US" i="1" dirty="0" smtClean="0"/>
              <a:t>11</a:t>
            </a:r>
            <a:r>
              <a:rPr lang="en-US" dirty="0" smtClean="0"/>
              <a:t>(11), 835-843.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140</TotalTime>
  <Words>740</Words>
  <Application>Microsoft Office PowerPoint</Application>
  <PresentationFormat>On-screen Show (4:3)</PresentationFormat>
  <Paragraphs>93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Book Antiqua</vt:lpstr>
      <vt:lpstr>Lucida Sans</vt:lpstr>
      <vt:lpstr>Wingdings</vt:lpstr>
      <vt:lpstr>Wingdings 2</vt:lpstr>
      <vt:lpstr>Wingdings 3</vt:lpstr>
      <vt:lpstr>Apex</vt:lpstr>
      <vt:lpstr>FOOD SAFETY IN RESTAURANT KITCHENs </vt:lpstr>
      <vt:lpstr>INTRODUCTION </vt:lpstr>
      <vt:lpstr>Problem </vt:lpstr>
      <vt:lpstr>Problem Statement </vt:lpstr>
      <vt:lpstr>Purpose</vt:lpstr>
      <vt:lpstr>Scope </vt:lpstr>
      <vt:lpstr>Results </vt:lpstr>
      <vt:lpstr>Benefits of food safety</vt:lpstr>
      <vt:lpstr>FOOD SAFETY IN RESTAURANT KITCHEN</vt:lpstr>
      <vt:lpstr>FOOD SAFETY IN RESTAURANT KITCHEN</vt:lpstr>
      <vt:lpstr>FOOD SAFETY IN RESTAURANT KITCHEN</vt:lpstr>
      <vt:lpstr>FOOD SAFETY IN RESTAURANT KITCHEN</vt:lpstr>
      <vt:lpstr>FOOD SAFETY IN RESTAURANT KITCHEN</vt:lpstr>
      <vt:lpstr>Conclusion</vt:lpstr>
      <vt:lpstr>Recommendations </vt:lpstr>
      <vt:lpstr>Reference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user</dc:creator>
  <cp:lastModifiedBy>Windows User</cp:lastModifiedBy>
  <cp:revision>50</cp:revision>
  <dcterms:created xsi:type="dcterms:W3CDTF">2018-04-23T20:46:35Z</dcterms:created>
  <dcterms:modified xsi:type="dcterms:W3CDTF">2018-04-24T23:57:59Z</dcterms:modified>
</cp:coreProperties>
</file>